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sar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467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3310" y="777835"/>
            <a:ext cx="7617381" cy="3762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00"/>
              </a:lnSpc>
              <a:buNone/>
            </a:pPr>
            <a:r>
              <a:rPr lang="en-US" sz="59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Efficient String Transformation via Cyclic Rotations: An Algorithmic Approach</a:t>
            </a:r>
            <a:endParaRPr lang="en-US" sz="5900" dirty="0"/>
          </a:p>
        </p:txBody>
      </p:sp>
      <p:sp>
        <p:nvSpPr>
          <p:cNvPr id="4" name="Text 1"/>
          <p:cNvSpPr/>
          <p:nvPr/>
        </p:nvSpPr>
        <p:spPr>
          <a:xfrm>
            <a:off x="763310" y="4867275"/>
            <a:ext cx="7617381" cy="1395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presentation explores the efficient transformation of strings using cyclic rotations, a fundamental problem in computer science. We will delve into the algorithm's design, implementation, complexity analysis, and real-world applications.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63310" y="6508433"/>
            <a:ext cx="7617381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A44F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R.Babu Eshwar-192211778.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63310" y="7102673"/>
            <a:ext cx="7617381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A44F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CSA0603-Design analysis of algorithms for vertex cover problem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34637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Thank You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4488180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Thank you for your time and attention.</a:t>
            </a:r>
            <a:endParaRPr lang="en-US" sz="19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793F33-39BE-C0EC-839B-32BC297B9DC9}"/>
              </a:ext>
            </a:extLst>
          </p:cNvPr>
          <p:cNvSpPr/>
          <p:nvPr/>
        </p:nvSpPr>
        <p:spPr>
          <a:xfrm>
            <a:off x="12967855" y="7813964"/>
            <a:ext cx="1579418" cy="415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497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3439954"/>
            <a:ext cx="5499616" cy="687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Introduction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1185029" y="4457224"/>
            <a:ext cx="1226022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String transformation problems involve converting one string into another through a sequence of operations. Cyclic rotations are a powerful tool for string manipulation, where a portion of the string is removed and appended to the front.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1185029" y="5655945"/>
            <a:ext cx="494943" cy="494943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356598" y="5738455"/>
            <a:ext cx="15180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899880" y="5655945"/>
            <a:ext cx="2749748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Text Processing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899880" y="6131600"/>
            <a:ext cx="3225284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Cyclic rotations are crucial in text editing, document comparison, and search algorithms.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5345073" y="5655945"/>
            <a:ext cx="494943" cy="494943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99735" y="5738455"/>
            <a:ext cx="185499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6059924" y="5655945"/>
            <a:ext cx="2749748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Cryptography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059924" y="6131600"/>
            <a:ext cx="3225284" cy="140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String rotations are used in encryption techniques, where characters are shifted to obfuscate the original data.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9505117" y="5655945"/>
            <a:ext cx="494943" cy="494943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660612" y="5738455"/>
            <a:ext cx="183833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10219968" y="5655945"/>
            <a:ext cx="2749748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Data Transformation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10219968" y="6131600"/>
            <a:ext cx="3225284" cy="140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Cyclic rotations are employed in data compression algorithms, where strings are compressed into more compact representations.</a:t>
            </a:r>
            <a:endParaRPr lang="en-US" sz="17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2EF1EB-B295-4131-6560-052FC14AEF95}"/>
              </a:ext>
            </a:extLst>
          </p:cNvPr>
          <p:cNvSpPr/>
          <p:nvPr/>
        </p:nvSpPr>
        <p:spPr>
          <a:xfrm>
            <a:off x="12884727" y="7813964"/>
            <a:ext cx="1745673" cy="33250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03114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Problem Statement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224492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Given two strings, 's' and 't', of equal length, the objective is to find the number of ways 's' can be transformed into 't' using a specific number of cyclic rotations. A cyclic rotation removes a suffix from the end and appends it to the beginning.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4102775"/>
            <a:ext cx="7415927" cy="3023711"/>
          </a:xfrm>
          <a:prstGeom prst="roundRect">
            <a:avLst>
              <a:gd name="adj" fmla="val 3429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365677" y="4118015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612493" y="4273748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Input: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0309027" y="4273748"/>
            <a:ext cx="31952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Strings 's' and 't', and an integer 'k' representing the number of rotations.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65677" y="5614630"/>
            <a:ext cx="7385447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612493" y="5770364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Output: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0309027" y="5770364"/>
            <a:ext cx="31952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number of ways 's' can be transformed into 't' using exactly 'k' rotations.</a:t>
            </a:r>
            <a:endParaRPr lang="en-US" sz="19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7CF592-1F10-1F7B-20E5-68E135AC8C81}"/>
              </a:ext>
            </a:extLst>
          </p:cNvPr>
          <p:cNvSpPr/>
          <p:nvPr/>
        </p:nvSpPr>
        <p:spPr>
          <a:xfrm>
            <a:off x="12863945" y="7782791"/>
            <a:ext cx="1672937" cy="3013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180486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Key Challenges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1185029" y="3070146"/>
            <a:ext cx="1226022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problem presents several challenges due to the nature of string rotations and the need for efficient solutions.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1185029" y="398966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Large Input Sizes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185029" y="4622244"/>
            <a:ext cx="368474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strings can be very long, requiring efficient algorithms to handle the processing.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479613" y="398966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Multiple Rotations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5479613" y="4622244"/>
            <a:ext cx="3684746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number of possible rotations increases rapidly with the string length, requiring careful optimization.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774198" y="398966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Modular Arithmetic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9774198" y="4622244"/>
            <a:ext cx="3684746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number of rotations can be very large, requiring modular arithmetic to avoid integer overflow.</a:t>
            </a:r>
            <a:endParaRPr lang="en-US" sz="1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417A3-F8D7-5D5C-C465-EC24CEFB1AA8}"/>
              </a:ext>
            </a:extLst>
          </p:cNvPr>
          <p:cNvSpPr/>
          <p:nvPr/>
        </p:nvSpPr>
        <p:spPr>
          <a:xfrm>
            <a:off x="12860298" y="7751618"/>
            <a:ext cx="1686975" cy="39485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051" y="764262"/>
            <a:ext cx="5747623" cy="701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Approach and Algorithm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6051" y="1802963"/>
            <a:ext cx="7571899" cy="718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We propose a systematic approach involving iteration, comparison, and modular arithmetic to solve the problem efficiently.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1107638" y="2774513"/>
            <a:ext cx="30480" cy="4690824"/>
          </a:xfrm>
          <a:prstGeom prst="roundRect">
            <a:avLst>
              <a:gd name="adj" fmla="val 309513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1345049" y="3264575"/>
            <a:ext cx="786051" cy="30480"/>
          </a:xfrm>
          <a:prstGeom prst="roundRect">
            <a:avLst>
              <a:gd name="adj" fmla="val 309513"/>
            </a:avLst>
          </a:prstGeom>
          <a:solidFill>
            <a:srgbClr val="194A99"/>
          </a:solidFill>
          <a:ln/>
        </p:spPr>
      </p:sp>
      <p:sp>
        <p:nvSpPr>
          <p:cNvPr id="7" name="Shape 4"/>
          <p:cNvSpPr/>
          <p:nvPr/>
        </p:nvSpPr>
        <p:spPr>
          <a:xfrm>
            <a:off x="870228" y="3027164"/>
            <a:ext cx="505301" cy="50530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5369" y="3111341"/>
            <a:ext cx="155019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2358271" y="2999065"/>
            <a:ext cx="2807613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Iteration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2358271" y="3484602"/>
            <a:ext cx="5999678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We iterate through all possible rotations of the string 's'.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1345049" y="4783217"/>
            <a:ext cx="786051" cy="30480"/>
          </a:xfrm>
          <a:prstGeom prst="roundRect">
            <a:avLst>
              <a:gd name="adj" fmla="val 309513"/>
            </a:avLst>
          </a:prstGeom>
          <a:solidFill>
            <a:srgbClr val="194A99"/>
          </a:solidFill>
          <a:ln/>
        </p:spPr>
      </p:sp>
      <p:sp>
        <p:nvSpPr>
          <p:cNvPr id="12" name="Shape 9"/>
          <p:cNvSpPr/>
          <p:nvPr/>
        </p:nvSpPr>
        <p:spPr>
          <a:xfrm>
            <a:off x="870228" y="4545806"/>
            <a:ext cx="505301" cy="50530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28224" y="4629983"/>
            <a:ext cx="189309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2358271" y="4517708"/>
            <a:ext cx="2807613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Comparison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58271" y="5003244"/>
            <a:ext cx="5999678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For each rotation, we check if it matches the target string 't'.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345049" y="6301859"/>
            <a:ext cx="786051" cy="30480"/>
          </a:xfrm>
          <a:prstGeom prst="roundRect">
            <a:avLst>
              <a:gd name="adj" fmla="val 309513"/>
            </a:avLst>
          </a:prstGeom>
          <a:solidFill>
            <a:srgbClr val="194A99"/>
          </a:solidFill>
          <a:ln/>
        </p:spPr>
      </p:sp>
      <p:sp>
        <p:nvSpPr>
          <p:cNvPr id="17" name="Shape 14"/>
          <p:cNvSpPr/>
          <p:nvPr/>
        </p:nvSpPr>
        <p:spPr>
          <a:xfrm>
            <a:off x="870228" y="6064448"/>
            <a:ext cx="505301" cy="50530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29057" y="6148626"/>
            <a:ext cx="18764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2358271" y="6036350"/>
            <a:ext cx="2807613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Modular Arithmetic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2358271" y="6521887"/>
            <a:ext cx="5999678" cy="718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We use modular arithmetic to handle the large number of possible rotations.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8644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3651766"/>
            <a:ext cx="5973008" cy="746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Complexity Analysis</a:t>
            </a:r>
            <a:endParaRPr lang="en-US" sz="4700" dirty="0"/>
          </a:p>
        </p:txBody>
      </p:sp>
      <p:sp>
        <p:nvSpPr>
          <p:cNvPr id="4" name="Text 1"/>
          <p:cNvSpPr/>
          <p:nvPr/>
        </p:nvSpPr>
        <p:spPr>
          <a:xfrm>
            <a:off x="1185029" y="4756785"/>
            <a:ext cx="12260223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time complexity of the algorithm is analyzed based on the number of rotations required to find a match.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1185029" y="5407819"/>
            <a:ext cx="3927515" cy="2156460"/>
          </a:xfrm>
          <a:prstGeom prst="roundRect">
            <a:avLst>
              <a:gd name="adj" fmla="val 46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431488" y="5654278"/>
            <a:ext cx="2986445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Best Case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1431488" y="6170890"/>
            <a:ext cx="3434596" cy="764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O(n) – The match is found in the first rotation.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351383" y="5407819"/>
            <a:ext cx="3927515" cy="2156460"/>
          </a:xfrm>
          <a:prstGeom prst="roundRect">
            <a:avLst>
              <a:gd name="adj" fmla="val 46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597843" y="5654278"/>
            <a:ext cx="2986445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Worst Case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5597843" y="6170890"/>
            <a:ext cx="3434596" cy="1146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O(n²) – The match is found in the last rotation or no match exists.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9517737" y="5407819"/>
            <a:ext cx="3927515" cy="2156460"/>
          </a:xfrm>
          <a:prstGeom prst="roundRect">
            <a:avLst>
              <a:gd name="adj" fmla="val 46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764197" y="5654278"/>
            <a:ext cx="2986445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Average Case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9764197" y="6170890"/>
            <a:ext cx="3434596" cy="1146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O(n²) – On average, half the rotations need to be checked before finding a match.</a:t>
            </a:r>
            <a:endParaRPr lang="en-US" sz="18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96DEBB-168D-A2CB-C533-90D67FAEDD35}"/>
              </a:ext>
            </a:extLst>
          </p:cNvPr>
          <p:cNvSpPr/>
          <p:nvPr/>
        </p:nvSpPr>
        <p:spPr>
          <a:xfrm>
            <a:off x="12863945" y="7741227"/>
            <a:ext cx="1672937" cy="38231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825" y="853678"/>
            <a:ext cx="7419975" cy="618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Algorithm Optimization Techniques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92825" y="1769150"/>
            <a:ext cx="7758351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Optimizing the algorithm's performance is crucial to handling large input sizes and complex rotations.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825" y="2625209"/>
            <a:ext cx="989767" cy="158353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79414" y="2823091"/>
            <a:ext cx="2887861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Efficient String Comparison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1979414" y="3251002"/>
            <a:ext cx="6471761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We can optimize the string comparison process using efficient algorithms like the Knuth-Morris-Pratt (KMP) algorithm.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825" y="4208740"/>
            <a:ext cx="989767" cy="158353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79414" y="4406622"/>
            <a:ext cx="2474357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Modular Arithmetic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1979414" y="4834533"/>
            <a:ext cx="6471761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Modular arithmetic allows us to handle large values and prevent integer overflow, ensuring the algorithm's accuracy.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825" y="5792272"/>
            <a:ext cx="989767" cy="158353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79414" y="5990153"/>
            <a:ext cx="2697123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Even/Odd Rotation Cycles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1979414" y="6418064"/>
            <a:ext cx="6471761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Analyzing the rotation count as even or odd helps to simplify the logic and improve the algorithm's efficiency.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8738" y="482084"/>
            <a:ext cx="4477345" cy="546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Real-World Applications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098738" y="1291233"/>
            <a:ext cx="7919323" cy="559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Cyclic rotations have widespread applications in various fields, from text processing to cryptography and data compression.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738" y="2047637"/>
            <a:ext cx="437317" cy="43731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8738" y="2659856"/>
            <a:ext cx="2186940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Text Processing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098738" y="3038118"/>
            <a:ext cx="7919323" cy="559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Cyclic rotations are used for efficient string manipulation in document comparison, plagiarism detection, and search engines.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8738" y="4122539"/>
            <a:ext cx="437317" cy="43731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98738" y="4734758"/>
            <a:ext cx="2186940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Cryptography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6098738" y="5113020"/>
            <a:ext cx="7919323" cy="559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String rotations play a crucial role in encryption techniques, where they are used to shift characters and obfuscate the original data.</a:t>
            </a:r>
            <a:endParaRPr lang="en-US" sz="13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8738" y="6197441"/>
            <a:ext cx="437317" cy="43731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98738" y="6809661"/>
            <a:ext cx="2186940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Data Compression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6098738" y="7187922"/>
            <a:ext cx="7919323" cy="559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Cyclic rotations are used in data compression algorithms to transform strings into more compact representations, reducing storage space.</a:t>
            </a:r>
            <a:endParaRPr lang="en-US" sz="13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04FF79D-3E1E-A7AA-2B03-6553263E8B5D}"/>
              </a:ext>
            </a:extLst>
          </p:cNvPr>
          <p:cNvSpPr/>
          <p:nvPr/>
        </p:nvSpPr>
        <p:spPr>
          <a:xfrm>
            <a:off x="12811991" y="7747516"/>
            <a:ext cx="1818408" cy="40934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8987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203168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presentation has explored an algorithmic approach for efficiently transforming strings using cyclic rotations.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337708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56561" y="3469600"/>
            <a:ext cx="1703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4"/>
          <p:cNvSpPr/>
          <p:nvPr/>
        </p:nvSpPr>
        <p:spPr>
          <a:xfrm>
            <a:off x="1666280" y="33770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Efficient Solution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1666280" y="3910965"/>
            <a:ext cx="66136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algorithm effectively addresses the challenges of large input sizes, multiple rotations, and the need for modular arithmetic.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864037" y="562058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7630" y="5713095"/>
            <a:ext cx="20812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900" dirty="0"/>
          </a:p>
        </p:txBody>
      </p:sp>
      <p:sp>
        <p:nvSpPr>
          <p:cNvPr id="11" name="Text 8"/>
          <p:cNvSpPr/>
          <p:nvPr/>
        </p:nvSpPr>
        <p:spPr>
          <a:xfrm>
            <a:off x="1666280" y="562058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Practical Impact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666280" y="6154460"/>
            <a:ext cx="66136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research provides a foundation for developing robust solutions for string manipulation problems in various applications.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726</Words>
  <Application>Microsoft Office PowerPoint</Application>
  <PresentationFormat>Custom</PresentationFormat>
  <Paragraphs>84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Asar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Babu Eshwar</cp:lastModifiedBy>
  <cp:revision>2</cp:revision>
  <dcterms:created xsi:type="dcterms:W3CDTF">2024-09-21T07:57:33Z</dcterms:created>
  <dcterms:modified xsi:type="dcterms:W3CDTF">2024-09-21T08:01:33Z</dcterms:modified>
</cp:coreProperties>
</file>